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5" r:id="rId2"/>
    <p:sldId id="261" r:id="rId3"/>
    <p:sldId id="258" r:id="rId4"/>
    <p:sldId id="256" r:id="rId5"/>
    <p:sldId id="259" r:id="rId6"/>
    <p:sldId id="264" r:id="rId7"/>
    <p:sldId id="25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0C93B-B9E9-4F31-855B-2957DAD834D0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702AC-E510-461D-A3F3-80F004FA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4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702AC-E510-461D-A3F3-80F004FA6B5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1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91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16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243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089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16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23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55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41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52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03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11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13713-8B37-4E6E-80D1-D90B424AC15D}" type="datetimeFigureOut">
              <a:rPr lang="ru-RU" smtClean="0"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DBD58-455F-41C0-B2ED-DFB52A91A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8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datai/literatura/Gogol-3/0012-004-Obraz-Manilova.jpg" TargetMode="External"/><Relationship Id="rId2" Type="http://schemas.openxmlformats.org/officeDocument/2006/relationships/hyperlink" Target="http://cdn01.ru/files/users/images/92/39/9239c2fb67c4f2987ad96810ada14a7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edsovet.su/_ld/377/89020733.jpg" TargetMode="External"/><Relationship Id="rId5" Type="http://schemas.openxmlformats.org/officeDocument/2006/relationships/hyperlink" Target="http://nsportal.ru/shkola/literatura/library/2012/08/26/literatura-9-klass-seriya-urokov-po-poeme-nvgogolya-mertvye" TargetMode="External"/><Relationship Id="rId4" Type="http://schemas.openxmlformats.org/officeDocument/2006/relationships/hyperlink" Target="http://1.bp.blogspot.com/-KPEuP3nZxUc/VXdumUbpYTI/AAAAAAAAG4Q/4FY8VmaoUjo/s1600/Mertvye-dush-Usadba-Manilova-Hudozhnik-N-Bazhin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edsovet.su/_ld/377/890207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54" y="0"/>
            <a:ext cx="9157254" cy="686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4104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Презентация к уроку русского языка в 9 классе на тему: Подробное изложение </a:t>
            </a:r>
            <a:br>
              <a:rPr lang="ru-RU" dirty="0" smtClean="0"/>
            </a:br>
            <a:r>
              <a:rPr lang="ru-RU" dirty="0" smtClean="0"/>
              <a:t>«Деревня </a:t>
            </a:r>
            <a:r>
              <a:rPr lang="ru-RU" dirty="0" err="1" smtClean="0"/>
              <a:t>Маниловка</a:t>
            </a:r>
            <a:r>
              <a:rPr lang="ru-RU" dirty="0" smtClean="0"/>
              <a:t> и ее хозяин» с дополнительным заданием </a:t>
            </a:r>
            <a:br>
              <a:rPr lang="ru-RU" dirty="0" smtClean="0"/>
            </a:br>
            <a:r>
              <a:rPr lang="ru-RU" dirty="0" smtClean="0"/>
              <a:t>(упр. 192)</a:t>
            </a:r>
            <a:endParaRPr lang="ru-RU" dirty="0"/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365104"/>
            <a:ext cx="6912768" cy="2016224"/>
          </a:xfrm>
        </p:spPr>
        <p:txBody>
          <a:bodyPr>
            <a:normAutofit fontScale="92500"/>
          </a:bodyPr>
          <a:lstStyle/>
          <a:p>
            <a:pPr algn="l"/>
            <a:r>
              <a:rPr lang="ru-RU" i="1" dirty="0" smtClean="0">
                <a:solidFill>
                  <a:srgbClr val="002060"/>
                </a:solidFill>
              </a:rPr>
              <a:t>Учитель русского языка и литературы</a:t>
            </a:r>
          </a:p>
          <a:p>
            <a:pPr algn="l"/>
            <a:r>
              <a:rPr lang="ru-RU" i="1" dirty="0" smtClean="0">
                <a:solidFill>
                  <a:srgbClr val="002060"/>
                </a:solidFill>
              </a:rPr>
              <a:t>МАОУ «Гимназия №1» г. Бугуруслана</a:t>
            </a:r>
          </a:p>
          <a:p>
            <a:pPr algn="l"/>
            <a:r>
              <a:rPr lang="ru-RU" i="1" dirty="0" smtClean="0">
                <a:solidFill>
                  <a:srgbClr val="002060"/>
                </a:solidFill>
              </a:rPr>
              <a:t>Хуснуллиной Елены Олеговны.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6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7704856" cy="4824536"/>
          </a:xfrm>
        </p:spPr>
        <p:txBody>
          <a:bodyPr>
            <a:normAutofit fontScale="90000"/>
          </a:bodyPr>
          <a:lstStyle/>
          <a:p>
            <a:pPr algn="l">
              <a:lnSpc>
                <a:spcPct val="80000"/>
              </a:lnSpc>
            </a:pPr>
            <a:r>
              <a:rPr lang="ru-RU" altLang="ru-RU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В </a:t>
            </a:r>
            <a:r>
              <a:rPr lang="ru-RU" altLang="ru-RU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r>
              <a:rPr lang="ru-RU" altLang="ru-RU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 нет ничего отрицательного… Он не совершил ничего предосудительного, потому что вообще ничего не </a:t>
            </a:r>
            <a:r>
              <a:rPr lang="ru-RU" altLang="ru-RU" b="1" i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совершил.Но</a:t>
            </a:r>
            <a:r>
              <a:rPr lang="ru-RU" altLang="ru-RU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 в нем нет и ничего положительного, в нем совершенно умерли какие бы то ни было задатки.</a:t>
            </a:r>
            <a:endParaRPr lang="ru-RU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2930" y="4941168"/>
            <a:ext cx="6400800" cy="175260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Манилов, </a:t>
            </a:r>
          </a:p>
          <a:p>
            <a:pPr algn="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«Мертвые души» Н.В. Гоголя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725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1.bp.blogspot.com/-KPEuP3nZxUc/VXdumUbpYTI/AAAAAAAAG4Q/4FY8VmaoUjo/s1600/Mertvye-dush-Usadba-Manilova-Hudozhnik-N-Bazh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44824"/>
            <a:ext cx="888093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54364" y="0"/>
            <a:ext cx="7931224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Подробное изложение «Деревня </a:t>
            </a:r>
            <a:r>
              <a:rPr lang="ru-RU" b="1" i="1" dirty="0" err="1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Маниловка</a:t>
            </a:r>
            <a:r>
              <a:rPr lang="ru-RU" b="1" i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и ее хозяин» </a:t>
            </a:r>
            <a:endParaRPr lang="ru-RU" i="1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6048672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Дом стоял на юру, открытый всем ветрам;</a:t>
            </a:r>
            <a:r>
              <a:rPr lang="ru-RU" sz="3200" baseline="0" dirty="0" smtClean="0"/>
              <a:t> рядом подобие английского сада и беседка с надписью «Храм уединенного размышления», рядом пруд, «покрытый зеленью», в доме вечно чего-нибудь недоставало, в иной комнате мебели вовсе не было….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cdn01.ru/files/users/images/92/39/9239c2fb67c4f2987ad96810ada14a7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30" y="1700808"/>
            <a:ext cx="463547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83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Образ Манилова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95009"/>
            <a:ext cx="5770984" cy="5002343"/>
          </a:xfrm>
        </p:spPr>
        <p:txBody>
          <a:bodyPr>
            <a:normAutofit/>
          </a:bodyPr>
          <a:lstStyle/>
          <a:p>
            <a:pPr marL="0" indent="0" algn="ctr" fontAlgn="t">
              <a:buNone/>
            </a:pPr>
            <a:r>
              <a:rPr lang="ru-RU" b="1" dirty="0"/>
              <a:t>Внешнее впечатление</a:t>
            </a:r>
            <a:endParaRPr lang="ru-RU" dirty="0"/>
          </a:p>
          <a:p>
            <a:pPr fontAlgn="t"/>
            <a:r>
              <a:rPr lang="ru-RU" dirty="0"/>
              <a:t>Сентиментальность</a:t>
            </a:r>
          </a:p>
          <a:p>
            <a:pPr fontAlgn="t"/>
            <a:r>
              <a:rPr lang="ru-RU" dirty="0"/>
              <a:t>Мечтательность</a:t>
            </a:r>
          </a:p>
          <a:p>
            <a:pPr fontAlgn="t"/>
            <a:r>
              <a:rPr lang="ru-RU" dirty="0"/>
              <a:t>Чрезмерное благодушие</a:t>
            </a:r>
          </a:p>
          <a:p>
            <a:pPr fontAlgn="t"/>
            <a:r>
              <a:rPr lang="ru-RU" dirty="0"/>
              <a:t>Учтивость</a:t>
            </a:r>
          </a:p>
          <a:p>
            <a:pPr fontAlgn="t"/>
            <a:r>
              <a:rPr lang="ru-RU" dirty="0"/>
              <a:t>Обходительность</a:t>
            </a:r>
          </a:p>
          <a:p>
            <a:pPr fontAlgn="t"/>
            <a:r>
              <a:rPr lang="ru-RU" dirty="0"/>
              <a:t>Претензия на культурность и </a:t>
            </a:r>
            <a:r>
              <a:rPr lang="ru-RU" dirty="0" smtClean="0"/>
              <a:t>образованность</a:t>
            </a:r>
            <a:endParaRPr lang="ru-RU" dirty="0"/>
          </a:p>
        </p:txBody>
      </p:sp>
      <p:pic>
        <p:nvPicPr>
          <p:cNvPr id="4" name="Picture 4" descr="http://900igr.net/datai/literatura/Gogol-3/0012-004-Obraz-Manilov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2823" r="49807" b="4344"/>
          <a:stretch/>
        </p:blipFill>
        <p:spPr bwMode="auto">
          <a:xfrm>
            <a:off x="5220072" y="497880"/>
            <a:ext cx="4069080" cy="5648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5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853136"/>
          </a:xfrm>
        </p:spPr>
        <p:txBody>
          <a:bodyPr/>
          <a:lstStyle/>
          <a:p>
            <a:pPr marL="0" indent="0" algn="ctr" fontAlgn="t">
              <a:buNone/>
            </a:pPr>
            <a:r>
              <a:rPr lang="ru-RU" b="1" dirty="0"/>
              <a:t>Внутренний мир</a:t>
            </a:r>
            <a:endParaRPr lang="ru-RU" dirty="0"/>
          </a:p>
          <a:p>
            <a:pPr fontAlgn="t"/>
            <a:r>
              <a:rPr lang="ru-RU" dirty="0"/>
              <a:t>Манилова ничего не интересует в жизни</a:t>
            </a:r>
          </a:p>
          <a:p>
            <a:pPr fontAlgn="t"/>
            <a:r>
              <a:rPr lang="ru-RU" dirty="0"/>
              <a:t>Равнодушие</a:t>
            </a:r>
          </a:p>
          <a:p>
            <a:pPr fontAlgn="t"/>
            <a:r>
              <a:rPr lang="ru-RU" dirty="0"/>
              <a:t>Инфантилизм</a:t>
            </a:r>
          </a:p>
          <a:p>
            <a:pPr fontAlgn="t"/>
            <a:r>
              <a:rPr lang="ru-RU" dirty="0"/>
              <a:t>Пошлость</a:t>
            </a:r>
          </a:p>
          <a:p>
            <a:pPr fontAlgn="t"/>
            <a:r>
              <a:rPr lang="ru-RU" dirty="0"/>
              <a:t>Нелепость  </a:t>
            </a:r>
          </a:p>
          <a:p>
            <a:endParaRPr lang="ru-RU" dirty="0"/>
          </a:p>
        </p:txBody>
      </p:sp>
      <p:pic>
        <p:nvPicPr>
          <p:cNvPr id="4" name="Picture 4" descr="http://900igr.net/datai/literatura/Gogol-3/0012-004-Obraz-Manilov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2823" r="49807" b="4344"/>
          <a:stretch/>
        </p:blipFill>
        <p:spPr bwMode="auto">
          <a:xfrm>
            <a:off x="5074920" y="497880"/>
            <a:ext cx="4069080" cy="5648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ru-RU" dirty="0" smtClean="0"/>
              <a:t>Образ Манилова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02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56"/>
            <a:ext cx="8229600" cy="808856"/>
          </a:xfrm>
        </p:spPr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5877272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http://cdn01.ru/files/users/images/92/39/9239c2fb67c4f2987ad96810ada14a7e.jpg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http://900igr.net/datai/literatura/Gogol-3/0012-004-Obraz-Manilova.jpg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http://1.bp.blogspot.com/-KPEuP3nZxUc/VXdumUbpYTI/AAAAAAAAG4Q/4FY8VmaoUjo/s1600/Mertvye-dush-Usadba-Manilova-Hudozhnik-N-Bazhin.jpg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http://nsportal.ru/shkola/literatura/library/2012/08/26/literatura-9-klass-seriya-urokov-po-poeme-nvgogolya-mertvye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6"/>
              </a:rPr>
              <a:t>http://pedsovet.su/_ld/377/89020733.jpg</a:t>
            </a:r>
            <a:r>
              <a:rPr lang="ru-RU" dirty="0" smtClean="0"/>
              <a:t> 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27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179</Words>
  <Application>Microsoft Office PowerPoint</Application>
  <PresentationFormat>Экран (4:3)</PresentationFormat>
  <Paragraphs>31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к уроку русского языка в 9 классе на тему: Подробное изложение  «Деревня Маниловка и ее хозяин» с дополнительным заданием  (упр. 192)</vt:lpstr>
      <vt:lpstr>В … нет ничего отрицательного… Он не совершил ничего предосудительного, потому что вообще ничего не совершил.Но в нем нет и ничего положительного, в нем совершенно умерли какие бы то ни было задатки.</vt:lpstr>
      <vt:lpstr>Презентация PowerPoint</vt:lpstr>
      <vt:lpstr>Дом стоял на юру, открытый всем ветрам; рядом подобие английского сада и беседка с надписью «Храм уединенного размышления», рядом пруд, «покрытый зеленью», в доме вечно чего-нибудь недоставало, в иной комнате мебели вовсе не было….</vt:lpstr>
      <vt:lpstr>Образ Манилова</vt:lpstr>
      <vt:lpstr>Образ Манилова</vt:lpstr>
      <vt:lpstr>Источники: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8</cp:revision>
  <dcterms:created xsi:type="dcterms:W3CDTF">2017-01-10T14:18:20Z</dcterms:created>
  <dcterms:modified xsi:type="dcterms:W3CDTF">2017-01-10T17:04:24Z</dcterms:modified>
</cp:coreProperties>
</file>